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4991" r:id="rId7"/>
    <p:sldMasterId id="2147485064" r:id="rId8"/>
  </p:sldMasterIdLst>
  <p:notesMasterIdLst>
    <p:notesMasterId r:id="rId24"/>
  </p:notesMasterIdLst>
  <p:sldIdLst>
    <p:sldId id="2076137476" r:id="rId9"/>
    <p:sldId id="2147477866" r:id="rId10"/>
    <p:sldId id="2147477878" r:id="rId11"/>
    <p:sldId id="2147477879" r:id="rId12"/>
    <p:sldId id="2147477880" r:id="rId13"/>
    <p:sldId id="2147477881" r:id="rId14"/>
    <p:sldId id="2147477882" r:id="rId15"/>
    <p:sldId id="2147477883" r:id="rId16"/>
    <p:sldId id="2147477876" r:id="rId17"/>
    <p:sldId id="2147477875" r:id="rId18"/>
    <p:sldId id="2147477877" r:id="rId19"/>
    <p:sldId id="2147477864" r:id="rId20"/>
    <p:sldId id="2147477867" r:id="rId21"/>
    <p:sldId id="2147477868" r:id="rId22"/>
    <p:sldId id="21474778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147477866"/>
          </p14:sldIdLst>
        </p14:section>
        <p14:section name="Usage" id="{3BFDD813-0DC3-4589-9F27-B33158E92782}">
          <p14:sldIdLst>
            <p14:sldId id="2147477878"/>
            <p14:sldId id="2147477879"/>
            <p14:sldId id="2147477880"/>
            <p14:sldId id="2147477881"/>
            <p14:sldId id="2147477882"/>
          </p14:sldIdLst>
        </p14:section>
        <p14:section name="Performance" id="{7CAFAC7C-E50E-4A6A-8A87-74D335493FC7}">
          <p14:sldIdLst/>
        </p14:section>
        <p14:section name="Errors" id="{F4AC3835-AFA8-4638-B73F-595638EBDDEE}">
          <p14:sldIdLst>
            <p14:sldId id="2147477883"/>
          </p14:sldIdLst>
        </p14:section>
        <p14:section name="Administration / lifeycle" id="{CA8B7B59-1CAD-454A-B244-532983F1B311}">
          <p14:sldIdLst>
            <p14:sldId id="2147477876"/>
            <p14:sldId id="2147477875"/>
            <p14:sldId id="2147477877"/>
          </p14:sldIdLst>
        </p14:section>
        <p14:section name="Learning resources" id="{E0424155-0C5F-47EB-A24B-52F6FAEB99E7}">
          <p14:sldIdLst>
            <p14:sldId id="2147477864"/>
            <p14:sldId id="2147477867"/>
            <p14:sldId id="2147477868"/>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93958" autoAdjust="0"/>
  </p:normalViewPr>
  <p:slideViewPr>
    <p:cSldViewPr snapToGrid="0">
      <p:cViewPr>
        <p:scale>
          <a:sx n="100" d="100"/>
          <a:sy n="100" d="100"/>
        </p:scale>
        <p:origin x="405" y="187"/>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4" Type="http://schemas.openxmlformats.org/officeDocument/2006/relationships/image" Target="../media/image3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 Id="rId4" Type="http://schemas.openxmlformats.org/officeDocument/2006/relationships/image" Target="../media/image38.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32.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43.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1182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0908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6095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58011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78377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515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88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21441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697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789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570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8008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117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1194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9075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035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9392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07596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0754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71259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89438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30863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089439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3611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43474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75082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85784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85813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8745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9519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459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4923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710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268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85549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38584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303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912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97877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299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99595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761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6273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4210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47527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6132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08885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27313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82981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169878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207367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833556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145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14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56986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689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0535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5523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652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80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956228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8639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626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3674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3373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823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6838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2530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1103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85273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7516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8373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25429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457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2873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3914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66987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930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64818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340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2924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674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8718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20380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038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399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705987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711182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68475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5238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20672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8007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052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3701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139408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37953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555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9575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0314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070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5015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26537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7441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137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826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473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279183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48301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452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2995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9615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3334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3917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28056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6/15/2023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997658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4402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9379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11162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4687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13736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15413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09010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671337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99426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68581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080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4656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967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349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38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073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64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74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6739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5257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091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6545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7764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9108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3682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90352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504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83281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2465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7159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66" Type="http://schemas.openxmlformats.org/officeDocument/2006/relationships/slideLayout" Target="../slideLayouts/slideLayout135.xml"/><Relationship Id="rId74" Type="http://schemas.openxmlformats.org/officeDocument/2006/relationships/image" Target="../media/image1.emf"/><Relationship Id="rId5" Type="http://schemas.openxmlformats.org/officeDocument/2006/relationships/slideLayout" Target="../slideLayouts/slideLayout74.xml"/><Relationship Id="rId61" Type="http://schemas.openxmlformats.org/officeDocument/2006/relationships/slideLayout" Target="../slideLayouts/slideLayout130.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theme" Target="../theme/theme4.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 Type="http://schemas.openxmlformats.org/officeDocument/2006/relationships/slideLayout" Target="../slideLayouts/slideLayout76.xml"/><Relationship Id="rId71"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66" Type="http://schemas.openxmlformats.org/officeDocument/2006/relationships/slideLayout" Target="../slideLayouts/slideLayout207.xml"/><Relationship Id="rId74" Type="http://schemas.openxmlformats.org/officeDocument/2006/relationships/theme" Target="../theme/theme5.xml"/><Relationship Id="rId5" Type="http://schemas.openxmlformats.org/officeDocument/2006/relationships/slideLayout" Target="../slideLayouts/slideLayout146.xml"/><Relationship Id="rId61" Type="http://schemas.openxmlformats.org/officeDocument/2006/relationships/slideLayout" Target="../slideLayouts/slideLayout202.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image" Target="../media/image1.emf"/><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 Id="rId34" Type="http://schemas.openxmlformats.org/officeDocument/2006/relationships/slideLayout" Target="../slideLayouts/slideLayout175.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7" Type="http://schemas.openxmlformats.org/officeDocument/2006/relationships/slideLayout" Target="../slideLayouts/slideLayout148.xml"/><Relationship Id="rId71"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68359746"/>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 id="2147485015" r:id="rId24"/>
    <p:sldLayoutId id="2147485016" r:id="rId25"/>
    <p:sldLayoutId id="2147485017" r:id="rId26"/>
    <p:sldLayoutId id="2147485018" r:id="rId27"/>
    <p:sldLayoutId id="2147485019" r:id="rId28"/>
    <p:sldLayoutId id="2147485020" r:id="rId29"/>
    <p:sldLayoutId id="2147485021" r:id="rId30"/>
    <p:sldLayoutId id="2147485022" r:id="rId31"/>
    <p:sldLayoutId id="2147485023" r:id="rId32"/>
    <p:sldLayoutId id="2147485024" r:id="rId33"/>
    <p:sldLayoutId id="2147485025" r:id="rId34"/>
    <p:sldLayoutId id="2147485026" r:id="rId35"/>
    <p:sldLayoutId id="2147485027" r:id="rId36"/>
    <p:sldLayoutId id="2147485028" r:id="rId37"/>
    <p:sldLayoutId id="2147485029" r:id="rId38"/>
    <p:sldLayoutId id="2147485030" r:id="rId39"/>
    <p:sldLayoutId id="2147485031" r:id="rId40"/>
    <p:sldLayoutId id="2147485032" r:id="rId41"/>
    <p:sldLayoutId id="2147485033" r:id="rId42"/>
    <p:sldLayoutId id="2147485034" r:id="rId43"/>
    <p:sldLayoutId id="2147485035" r:id="rId44"/>
    <p:sldLayoutId id="2147485036" r:id="rId45"/>
    <p:sldLayoutId id="2147485037" r:id="rId46"/>
    <p:sldLayoutId id="2147485038" r:id="rId47"/>
    <p:sldLayoutId id="2147485039" r:id="rId48"/>
    <p:sldLayoutId id="2147485040" r:id="rId49"/>
    <p:sldLayoutId id="2147485041" r:id="rId50"/>
    <p:sldLayoutId id="2147485042" r:id="rId51"/>
    <p:sldLayoutId id="2147485043" r:id="rId52"/>
    <p:sldLayoutId id="2147485044" r:id="rId53"/>
    <p:sldLayoutId id="2147485045" r:id="rId54"/>
    <p:sldLayoutId id="2147485046" r:id="rId55"/>
    <p:sldLayoutId id="2147485047" r:id="rId56"/>
    <p:sldLayoutId id="2147485048" r:id="rId57"/>
    <p:sldLayoutId id="2147485049" r:id="rId58"/>
    <p:sldLayoutId id="2147485050" r:id="rId59"/>
    <p:sldLayoutId id="2147485051" r:id="rId60"/>
    <p:sldLayoutId id="2147485052" r:id="rId61"/>
    <p:sldLayoutId id="2147485053" r:id="rId62"/>
    <p:sldLayoutId id="2147485054" r:id="rId63"/>
    <p:sldLayoutId id="2147485055" r:id="rId64"/>
    <p:sldLayoutId id="2147485056" r:id="rId65"/>
    <p:sldLayoutId id="2147485057" r:id="rId66"/>
    <p:sldLayoutId id="2147485058" r:id="rId67"/>
    <p:sldLayoutId id="2147485059" r:id="rId68"/>
    <p:sldLayoutId id="2147485060" r:id="rId69"/>
    <p:sldLayoutId id="2147485061" r:id="rId70"/>
    <p:sldLayoutId id="2147485062" r:id="rId71"/>
    <p:sldLayoutId id="21474850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23792252"/>
      </p:ext>
    </p:extLst>
  </p:cSld>
  <p:clrMap bg1="lt1" tx1="dk1" bg2="lt2" tx2="dk2" accent1="accent1" accent2="accent2" accent3="accent3" accent4="accent4" accent5="accent5" accent6="accent6" hlink="hlink" folHlink="folHlink"/>
  <p:sldLayoutIdLst>
    <p:sldLayoutId id="2147485065" r:id="rId1"/>
    <p:sldLayoutId id="2147485066" r:id="rId2"/>
    <p:sldLayoutId id="2147485067" r:id="rId3"/>
    <p:sldLayoutId id="2147485068" r:id="rId4"/>
    <p:sldLayoutId id="2147485069" r:id="rId5"/>
    <p:sldLayoutId id="2147485070" r:id="rId6"/>
    <p:sldLayoutId id="2147485071" r:id="rId7"/>
    <p:sldLayoutId id="2147485072" r:id="rId8"/>
    <p:sldLayoutId id="2147485073" r:id="rId9"/>
    <p:sldLayoutId id="2147485074" r:id="rId10"/>
    <p:sldLayoutId id="2147485075" r:id="rId11"/>
    <p:sldLayoutId id="2147485076" r:id="rId12"/>
    <p:sldLayoutId id="2147485077" r:id="rId13"/>
    <p:sldLayoutId id="2147485078" r:id="rId14"/>
    <p:sldLayoutId id="2147485079" r:id="rId15"/>
    <p:sldLayoutId id="2147485080" r:id="rId16"/>
    <p:sldLayoutId id="2147485081" r:id="rId17"/>
    <p:sldLayoutId id="2147485082" r:id="rId18"/>
    <p:sldLayoutId id="2147485083" r:id="rId19"/>
    <p:sldLayoutId id="2147485084" r:id="rId20"/>
    <p:sldLayoutId id="2147485085" r:id="rId21"/>
    <p:sldLayoutId id="2147485086" r:id="rId22"/>
    <p:sldLayoutId id="2147485087" r:id="rId23"/>
    <p:sldLayoutId id="2147485088" r:id="rId24"/>
    <p:sldLayoutId id="2147485089" r:id="rId25"/>
    <p:sldLayoutId id="2147485090" r:id="rId26"/>
    <p:sldLayoutId id="2147485091" r:id="rId27"/>
    <p:sldLayoutId id="2147485092" r:id="rId28"/>
    <p:sldLayoutId id="2147485093" r:id="rId29"/>
    <p:sldLayoutId id="2147485094" r:id="rId30"/>
    <p:sldLayoutId id="2147485095" r:id="rId31"/>
    <p:sldLayoutId id="2147485096" r:id="rId32"/>
    <p:sldLayoutId id="2147485097" r:id="rId33"/>
    <p:sldLayoutId id="2147485098" r:id="rId34"/>
    <p:sldLayoutId id="2147485099" r:id="rId35"/>
    <p:sldLayoutId id="2147485100" r:id="rId36"/>
    <p:sldLayoutId id="2147485101" r:id="rId37"/>
    <p:sldLayoutId id="2147485102" r:id="rId38"/>
    <p:sldLayoutId id="2147485103" r:id="rId39"/>
    <p:sldLayoutId id="2147485104" r:id="rId40"/>
    <p:sldLayoutId id="2147485105" r:id="rId41"/>
    <p:sldLayoutId id="2147485106" r:id="rId42"/>
    <p:sldLayoutId id="2147485107" r:id="rId43"/>
    <p:sldLayoutId id="2147485108" r:id="rId44"/>
    <p:sldLayoutId id="2147485109" r:id="rId45"/>
    <p:sldLayoutId id="2147485110" r:id="rId46"/>
    <p:sldLayoutId id="2147485111" r:id="rId47"/>
    <p:sldLayoutId id="2147485112" r:id="rId48"/>
    <p:sldLayoutId id="2147485113" r:id="rId49"/>
    <p:sldLayoutId id="2147485114" r:id="rId50"/>
    <p:sldLayoutId id="2147485115" r:id="rId51"/>
    <p:sldLayoutId id="2147485116" r:id="rId52"/>
    <p:sldLayoutId id="2147485117" r:id="rId53"/>
    <p:sldLayoutId id="2147485118" r:id="rId54"/>
    <p:sldLayoutId id="2147485119" r:id="rId55"/>
    <p:sldLayoutId id="2147485120" r:id="rId56"/>
    <p:sldLayoutId id="2147485121" r:id="rId57"/>
    <p:sldLayoutId id="2147485122" r:id="rId58"/>
    <p:sldLayoutId id="2147485123" r:id="rId59"/>
    <p:sldLayoutId id="2147485124" r:id="rId60"/>
    <p:sldLayoutId id="2147485125" r:id="rId61"/>
    <p:sldLayoutId id="2147485126" r:id="rId62"/>
    <p:sldLayoutId id="2147485127" r:id="rId63"/>
    <p:sldLayoutId id="2147485128" r:id="rId64"/>
    <p:sldLayoutId id="2147485129" r:id="rId65"/>
    <p:sldLayoutId id="2147485130" r:id="rId66"/>
    <p:sldLayoutId id="2147485131" r:id="rId67"/>
    <p:sldLayoutId id="2147485132" r:id="rId68"/>
    <p:sldLayoutId id="2147485133" r:id="rId69"/>
    <p:sldLayoutId id="2147485134" r:id="rId70"/>
    <p:sldLayoutId id="2147485135" r:id="rId71"/>
    <p:sldLayoutId id="2147485136" r:id="rId72"/>
    <p:sldLayoutId id="2147485137"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4.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4.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4.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4.xml"/></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Telemetry for Business Central ISV product owners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2144" y="1477970"/>
            <a:ext cx="8838565"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062361" y="30893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51508" y="3765119"/>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54800" y="2688167"/>
            <a:ext cx="4405056" cy="148486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54800" y="4241801"/>
            <a:ext cx="4405056" cy="14580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599612" y="5696111"/>
            <a:ext cx="310053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failure rates by version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failures by country/region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41129883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app lifecycle events (including errors)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2340" y="1477970"/>
            <a:ext cx="875817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062361" y="30893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59975" y="3979967"/>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069660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a:xfrm>
            <a:off x="838200" y="90492"/>
            <a:ext cx="8830733" cy="650875"/>
          </a:xfrm>
        </p:spPr>
        <p:txBody>
          <a:bodyPr>
            <a:normAutofit fontScale="90000"/>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8" name="Picture 7">
            <a:extLst>
              <a:ext uri="{FF2B5EF4-FFF2-40B4-BE49-F238E27FC236}">
                <a16:creationId xmlns:a16="http://schemas.microsoft.com/office/drawing/2014/main" id="{A8913A4B-72D0-09E2-F5D6-EE6AB32B4E32}"/>
              </a:ext>
            </a:extLst>
          </p:cNvPr>
          <p:cNvPicPr>
            <a:picLocks noChangeAspect="1"/>
          </p:cNvPicPr>
          <p:nvPr/>
        </p:nvPicPr>
        <p:blipFill>
          <a:blip r:embed="rId2"/>
          <a:stretch>
            <a:fillRect/>
          </a:stretch>
        </p:blipFill>
        <p:spPr>
          <a:xfrm>
            <a:off x="838200" y="1244600"/>
            <a:ext cx="8876149" cy="5463641"/>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73F9-4CAF-BBCA-5FB0-76633CD9772B}"/>
              </a:ext>
            </a:extLst>
          </p:cNvPr>
          <p:cNvSpPr>
            <a:spLocks noGrp="1"/>
          </p:cNvSpPr>
          <p:nvPr>
            <p:ph type="title"/>
          </p:nvPr>
        </p:nvSpPr>
        <p:spPr>
          <a:xfrm>
            <a:off x="588263" y="587375"/>
            <a:ext cx="4159950" cy="5683249"/>
          </a:xfrm>
        </p:spPr>
        <p:txBody>
          <a:bodyPr wrap="square" anchor="ctr">
            <a:normAutofit/>
          </a:bodyPr>
          <a:lstStyle/>
          <a:p>
            <a:r>
              <a:rPr lang="en-GB" dirty="0"/>
              <a:t>What signal is available for ISVs?</a:t>
            </a:r>
            <a:endParaRPr lang="en-DK" dirty="0"/>
          </a:p>
        </p:txBody>
      </p:sp>
      <p:pic>
        <p:nvPicPr>
          <p:cNvPr id="4" name="Picture 3">
            <a:extLst>
              <a:ext uri="{FF2B5EF4-FFF2-40B4-BE49-F238E27FC236}">
                <a16:creationId xmlns:a16="http://schemas.microsoft.com/office/drawing/2014/main" id="{06DB57F6-BF21-4657-33AB-D94C6A3C0D63}"/>
              </a:ext>
            </a:extLst>
          </p:cNvPr>
          <p:cNvPicPr>
            <a:picLocks noChangeAspect="1"/>
          </p:cNvPicPr>
          <p:nvPr/>
        </p:nvPicPr>
        <p:blipFill rotWithShape="1">
          <a:blip r:embed="rId2"/>
          <a:srcRect r="21650"/>
          <a:stretch/>
        </p:blipFill>
        <p:spPr>
          <a:xfrm>
            <a:off x="5260277" y="736814"/>
            <a:ext cx="6672643" cy="5940243"/>
          </a:xfrm>
          <a:prstGeom prst="rect">
            <a:avLst/>
          </a:prstGeom>
          <a:noFill/>
        </p:spPr>
      </p:pic>
      <p:sp>
        <p:nvSpPr>
          <p:cNvPr id="5" name="Rectangle 4">
            <a:extLst>
              <a:ext uri="{FF2B5EF4-FFF2-40B4-BE49-F238E27FC236}">
                <a16:creationId xmlns:a16="http://schemas.microsoft.com/office/drawing/2014/main" id="{1AC00A3E-DD47-C966-1AAB-9E7DF93EAE8F}"/>
              </a:ext>
            </a:extLst>
          </p:cNvPr>
          <p:cNvSpPr/>
          <p:nvPr/>
        </p:nvSpPr>
        <p:spPr bwMode="auto">
          <a:xfrm>
            <a:off x="10409666" y="1335899"/>
            <a:ext cx="535702" cy="543523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351832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with low confidence">
            <a:extLst>
              <a:ext uri="{FF2B5EF4-FFF2-40B4-BE49-F238E27FC236}">
                <a16:creationId xmlns:a16="http://schemas.microsoft.com/office/drawing/2014/main" id="{D1940042-5D79-010F-35F8-7C62C4A1FAC9}"/>
              </a:ext>
            </a:extLst>
          </p:cNvPr>
          <p:cNvPicPr>
            <a:picLocks noChangeAspect="1"/>
          </p:cNvPicPr>
          <p:nvPr/>
        </p:nvPicPr>
        <p:blipFill>
          <a:blip r:embed="rId2"/>
          <a:stretch>
            <a:fillRect/>
          </a:stretch>
        </p:blipFill>
        <p:spPr>
          <a:xfrm>
            <a:off x="120650" y="291942"/>
            <a:ext cx="11950700" cy="6274116"/>
          </a:xfrm>
          <a:prstGeom prst="rect">
            <a:avLst/>
          </a:prstGeom>
          <a:noFill/>
        </p:spPr>
      </p:pic>
    </p:spTree>
    <p:extLst>
      <p:ext uri="{BB962C8B-B14F-4D97-AF65-F5344CB8AC3E}">
        <p14:creationId xmlns:p14="http://schemas.microsoft.com/office/powerpoint/2010/main" val="18841252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lstStyle/>
          <a:p>
            <a:r>
              <a:rPr lang="en-GB" sz="5400" dirty="0"/>
              <a:t>Actions</a:t>
            </a:r>
            <a:endParaRPr lang="en-DK" sz="5400" dirty="0"/>
          </a:p>
        </p:txBody>
      </p:sp>
    </p:spTree>
    <p:extLst>
      <p:ext uri="{BB962C8B-B14F-4D97-AF65-F5344CB8AC3E}">
        <p14:creationId xmlns:p14="http://schemas.microsoft.com/office/powerpoint/2010/main" val="19989744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Daily/Weekly/Monthly Active Tenants (DAT/WAT/MAT)</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80501"/>
            <a:ext cx="8746954" cy="4998933"/>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2646425"/>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9147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Types of clients and browsers using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87581"/>
            <a:ext cx="8746954" cy="4984772"/>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2896191"/>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533469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Where are your customers and which languages do they use?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91609"/>
            <a:ext cx="8746954" cy="497671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197314" y="3124791"/>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650688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What are page view usage patterns for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6795" y="1491609"/>
            <a:ext cx="8729261" cy="497671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06161" y="3298358"/>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313369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Which features in your app are being discovered/used?</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86795" y="1493963"/>
            <a:ext cx="8729261" cy="4972006"/>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243740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06161" y="3747092"/>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807296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dirty="0"/>
              <a:t>Which errors happen in your app?</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5316" y="1493963"/>
            <a:ext cx="8692219" cy="4972006"/>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35533" y="26700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24682" y="2879079"/>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593649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your install base across customers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77949" y="1477970"/>
            <a:ext cx="8746954"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1108166" y="30928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1218771" y="3302136"/>
            <a:ext cx="569783" cy="381030"/>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80320108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3.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50</TotalTime>
  <Words>162</Words>
  <Application>Microsoft Office PowerPoint</Application>
  <PresentationFormat>Widescreen</PresentationFormat>
  <Paragraphs>22</Paragraphs>
  <Slides>15</Slides>
  <Notes>1</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15</vt:i4>
      </vt:variant>
    </vt:vector>
  </HeadingPairs>
  <TitlesOfParts>
    <vt:vector size="28" baseType="lpstr">
      <vt:lpstr>Arial</vt:lpstr>
      <vt:lpstr>Calibri</vt:lpstr>
      <vt:lpstr>Calibri Light</vt:lpstr>
      <vt:lpstr>Consolas</vt:lpstr>
      <vt:lpstr>Corbel</vt:lpstr>
      <vt:lpstr>Segoe UI</vt:lpstr>
      <vt:lpstr>Segoe UI Semibold</vt:lpstr>
      <vt:lpstr>Wingdings</vt:lpstr>
      <vt:lpstr>Office Theme</vt:lpstr>
      <vt:lpstr>3_Office Theme</vt:lpstr>
      <vt:lpstr>Black Template</vt:lpstr>
      <vt:lpstr>1_Microsoft D365 template</vt:lpstr>
      <vt:lpstr>2_Microsoft D365 template</vt:lpstr>
      <vt:lpstr>Telemetry for Business Central ISV product owners</vt:lpstr>
      <vt:lpstr>Telemetry is just a fancy word for “usage data”</vt:lpstr>
      <vt:lpstr>Daily/Weekly/Monthly Active Tenants (DAT/WAT/MAT)</vt:lpstr>
      <vt:lpstr>Types of clients and browsers using your app</vt:lpstr>
      <vt:lpstr>Where are your customers and which languages do they use?</vt:lpstr>
      <vt:lpstr>What are page view usage patterns for your app?</vt:lpstr>
      <vt:lpstr>Which features in your app are being discovered/used?</vt:lpstr>
      <vt:lpstr>Which errors happen in your app?</vt:lpstr>
      <vt:lpstr>How to see your install base across customers</vt:lpstr>
      <vt:lpstr>How to see the Appsource validation results </vt:lpstr>
      <vt:lpstr>How to see the app lifecycle events (including errors)</vt:lpstr>
      <vt:lpstr>aka.ms/bctelemetry</vt:lpstr>
      <vt:lpstr>What signal is available for ISVs?</vt:lpstr>
      <vt:lpstr>PowerPoint Presentation</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6</cp:revision>
  <dcterms:created xsi:type="dcterms:W3CDTF">2020-12-19T21:58:41Z</dcterms:created>
  <dcterms:modified xsi:type="dcterms:W3CDTF">2023-06-15T10:26:10Z</dcterms:modified>
</cp:coreProperties>
</file>